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60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4" r:id="rId23"/>
    <p:sldId id="272" r:id="rId24"/>
    <p:sldId id="275" r:id="rId25"/>
    <p:sldId id="288" r:id="rId26"/>
    <p:sldId id="28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6022-2506-4CA0-B986-5BE8048EF5B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E4A4-56B3-4889-A713-F75B927DF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6022-2506-4CA0-B986-5BE8048EF5B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E4A4-56B3-4889-A713-F75B927DF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6022-2506-4CA0-B986-5BE8048EF5B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E4A4-56B3-4889-A713-F75B927DF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6022-2506-4CA0-B986-5BE8048EF5B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E4A4-56B3-4889-A713-F75B927DF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6022-2506-4CA0-B986-5BE8048EF5B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E4A4-56B3-4889-A713-F75B927DF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6022-2506-4CA0-B986-5BE8048EF5B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E4A4-56B3-4889-A713-F75B927DF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6022-2506-4CA0-B986-5BE8048EF5B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E4A4-56B3-4889-A713-F75B927DF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6022-2506-4CA0-B986-5BE8048EF5B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E4A4-56B3-4889-A713-F75B927DF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6022-2506-4CA0-B986-5BE8048EF5B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E4A4-56B3-4889-A713-F75B927DF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6022-2506-4CA0-B986-5BE8048EF5B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E4A4-56B3-4889-A713-F75B927DF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6022-2506-4CA0-B986-5BE8048EF5B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E4A4-56B3-4889-A713-F75B927DF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D6022-2506-4CA0-B986-5BE8048EF5B2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DE4A4-56B3-4889-A713-F75B927DFC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2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1472" y="214290"/>
            <a:ext cx="800105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 15  «Золотая рыбка» с. Арзгир Арзгирского района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Ставропольского края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6215082"/>
            <a:ext cx="192882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Арзгир 2018 г.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Админ\Desktop\zactavka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786" y="3714752"/>
            <a:ext cx="3786214" cy="286723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1357298"/>
            <a:ext cx="7858180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/с №15 «Золотая рыбка» 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 Арзгир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«Коммуникационная система»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2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1" name="Picture 2" descr="C:\Users\Админ\Desktop\zactavka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8291" y="4500570"/>
            <a:ext cx="2735709" cy="20717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285728"/>
            <a:ext cx="7572428" cy="4357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642918"/>
            <a:ext cx="7286676" cy="3286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Проектирование.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заседаниях комиссии обсуждается обзор материала, распределение информации, выкладывание на сайт, мониторинг  плановых показателей, организация диалога и обмена опытом с  подписчиками. 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2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428596" y="285728"/>
            <a:ext cx="8286808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 октября 2016 года в селе Арзгир открылся новый, современный детский сад – МКДОУ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/с №15 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Золотая рыбка» с. Арзгир. </a:t>
            </a:r>
          </a:p>
          <a:p>
            <a:pPr algn="ctr"/>
            <a:endParaRPr lang="ru-RU" dirty="0"/>
          </a:p>
        </p:txBody>
      </p:sp>
      <p:pic>
        <p:nvPicPr>
          <p:cNvPr id="14" name="Picture 3" descr="C:\Users\user2\Desktop\Фото\Фото сада\Са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928802"/>
            <a:ext cx="7203030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2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357166"/>
            <a:ext cx="8072494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построен в рамках реализации указов президента Российской Федерации, Владимира Владимировича  Путина.</a:t>
            </a: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714488"/>
            <a:ext cx="6072230" cy="455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2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357166"/>
            <a:ext cx="8072494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торжественном открытии присутствовал губернатор Ставропольского края В.В.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Владимиров. Детскому саду был подарен  цветной принтер.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/>
          </a:p>
        </p:txBody>
      </p:sp>
      <p:pic>
        <p:nvPicPr>
          <p:cNvPr id="7" name="Рисунок 6" descr="C:\Users\user2\Desktop\3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000240"/>
            <a:ext cx="621510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2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357166"/>
            <a:ext cx="8072494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/с №15 «Золотая рыбка» с. Арзгир созданы все условия для всестороннего развития дошкольников: наряду с групповыми комнатами, спальнями, раздевалками детей встречает светлый красивый музыкальный зал, </a:t>
            </a:r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928802"/>
            <a:ext cx="6072230" cy="455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2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357166"/>
            <a:ext cx="8072494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огромный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оборудованный всем необходимым для физического развития детей физкультурный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зал.</a:t>
            </a:r>
            <a:r>
              <a:rPr lang="ru-RU" sz="2400" dirty="0" smtClean="0"/>
              <a:t> </a:t>
            </a:r>
            <a:endParaRPr lang="ru-RU" sz="2400" dirty="0"/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643050"/>
            <a:ext cx="6000792" cy="450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2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357166"/>
            <a:ext cx="8429684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Гордость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дошкольного учреждения  – современный бассейн, который позволил  учить плаванию детей, начиная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младшего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дошкольного возраста, а также проводить регулярные оздоровительные и закаливающие процедуры.</a:t>
            </a:r>
          </a:p>
          <a:p>
            <a:pPr algn="ctr"/>
            <a:endParaRPr lang="ru-RU" sz="2400" dirty="0"/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/>
          </a:p>
        </p:txBody>
      </p:sp>
      <p:pic>
        <p:nvPicPr>
          <p:cNvPr id="9" name="Рисунок 8" descr="C:\Users\user2\Desktop\о детском саде\IMG_122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071678"/>
            <a:ext cx="600079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2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357166"/>
            <a:ext cx="8429684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143116"/>
            <a:ext cx="5429288" cy="407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14282" y="285728"/>
            <a:ext cx="86439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сохранения и укрепления психофизического и эмоционального здоровья воспитанников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оборудована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Сенсорная комната -  это организованная особым образом окружающая среда, состоящая из множества различного рода стимуляторов, которые воздействуют на органы зрения, слуха, осязания, вестибулярные рецепторы.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2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357166"/>
            <a:ext cx="8429684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85728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Особый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микроклимат изостудии формирует у детей коммуникативные способности, приобщает их к миру взрослых, развивает у них художественный вкус, эстетическую восприимчивость.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000240"/>
            <a:ext cx="571445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2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357166"/>
            <a:ext cx="8429684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85728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целях пропаганды безопасности дорожного движения и профилактики детского дорожно-транспортного травматизма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оборудована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автоплощадка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2\Desktop\Фото\Открытие д.с. - фото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928802"/>
            <a:ext cx="6072230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2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1" name="Picture 2" descr="C:\Users\Админ\Desktop\zactavka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8291" y="4643446"/>
            <a:ext cx="2735709" cy="20717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285728"/>
            <a:ext cx="7572428" cy="4357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«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Коммуникационная система» 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проекта: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информационный.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проекта: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долгосрочный.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Сроки реализации: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года.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2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357166"/>
            <a:ext cx="8429684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85728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итогам районного конкурса «Лучший воспитатель года – 2018»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победителем стала педагог нашего детского сада,  Постульга Лариса Михайловна.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4488"/>
            <a:ext cx="334403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714488"/>
            <a:ext cx="2571768" cy="470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2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357166"/>
            <a:ext cx="8429684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85728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достижения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71612"/>
            <a:ext cx="3214710" cy="441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571612"/>
            <a:ext cx="322401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2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357166"/>
            <a:ext cx="8429684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85728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достижения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643050"/>
            <a:ext cx="322401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 descr="C:\Users\user2\Desktop\abdulkarimova 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643050"/>
            <a:ext cx="3071834" cy="4442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2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357166"/>
            <a:ext cx="8429684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785794"/>
            <a:ext cx="657162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2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357166"/>
            <a:ext cx="8429684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/>
          </a:p>
        </p:txBody>
      </p:sp>
      <p:pic>
        <p:nvPicPr>
          <p:cNvPr id="12290" name="Picture 2" descr="C:\Users\user2\Desktop\IMG_6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857232"/>
            <a:ext cx="6429420" cy="4822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2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1" name="Picture 2" descr="C:\Users\Админ\Desktop\zactavka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500570"/>
            <a:ext cx="2735709" cy="20717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285728"/>
            <a:ext cx="7572428" cy="4357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642918"/>
            <a:ext cx="7286676" cy="3286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 проекта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58775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мониторинг результатов деятельности коммуникативной сети МКДОУ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/с №15 «Золотая рыбка» с. Арзгир – процентное охватывание подписчиков, уровень их лояльности, уровень выставленного материала.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8775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2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1" name="Picture 2" descr="C:\Users\Админ\Desktop\zactavka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500570"/>
            <a:ext cx="2735709" cy="20717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285728"/>
            <a:ext cx="7572428" cy="4357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642918"/>
            <a:ext cx="7286676" cy="3286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Вывод.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условиях развития современного общества  созрела необходимость использования дошкольными учреждениями  социальных сетей: ВК, ОК,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tagram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интересах  формирования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имиджа дошкольного учреждения и  воспитания и развития детей дошкольного возраста.</a:t>
            </a:r>
          </a:p>
          <a:p>
            <a:pPr marL="358775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8775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2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1" name="Picture 2" descr="C:\Users\Админ\Desktop\zactavka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8291" y="4643446"/>
            <a:ext cx="2735709" cy="20717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285728"/>
            <a:ext cx="7572428" cy="4357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428604"/>
            <a:ext cx="6929486" cy="4572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Актуальность.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современного общества неразрывно связано с научно-техническим прогрессом.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 сегодня - это то, без чего не может жить подавляющая часть населения. Эта технология связывает людей со всего мира, с разных уголков земли. В 21 веке уже трудно представить себе современного человека без страницы в социальной сети или просто без наличия дома компьютера с выходом в Интернет. Современный человек старается в интернете найти ответы на все волнующие его вопросы.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2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1" name="Picture 2" descr="C:\Users\Админ\Desktop\zactavka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8291" y="4643446"/>
            <a:ext cx="2735709" cy="20717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285728"/>
            <a:ext cx="7572428" cy="4357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428604"/>
            <a:ext cx="6929486" cy="4572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428604"/>
            <a:ext cx="7643866" cy="428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нашем современном обществе родители очень заняты и в связи с недостаточным количеством времени не имеют возможности полно, эффективно и успешно взаимодействовать с детским садом во благо развития ребенка.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Современное дошкольное учреждение, шагающее в ногу со временем, столкнулось с проблемой необходимости общения с родителями воспитанников и общественностью в  сети интернет. </a:t>
            </a:r>
          </a:p>
          <a:p>
            <a:pPr lvl="0" algn="ctr"/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2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1" name="Picture 2" descr="C:\Users\Админ\Desktop\zactavka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8291" y="4643446"/>
            <a:ext cx="2735709" cy="20717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285728"/>
            <a:ext cx="7572428" cy="4357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42852"/>
            <a:ext cx="8143932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Цель.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Отражение деятельности МКДОУ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/с №15 «Золотая рыбка» с. Арзгир в социальных сетях, максимальный охват общественности информацией о проблемах воспитания и развития детей.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вовлечь родителей и общественность в проблемы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воспитания и развития детей дошкольного возраста;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 информационной, консультативной помощи родителям воспитанников;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заинтересовать общественность деятельностью МКДОУ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/с №15 «Золотая рыбка» с. Арзгир в социальных сетях;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создать условия для диалога, обмена опытом.</a:t>
            </a:r>
          </a:p>
          <a:p>
            <a:pPr lvl="0" algn="ctr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2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1" name="Picture 2" descr="C:\Users\Админ\Desktop\zactavka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8291" y="4643446"/>
            <a:ext cx="2735709" cy="20717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285728"/>
            <a:ext cx="7572428" cy="4357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285728"/>
            <a:ext cx="8215370" cy="4643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данный проект выполнит  важную  роль в формировании имиджа ДОУ, так как позволит родителям и общественности узнать больше о деятельности детского сада, вовлечет родителей и общественность в проблемы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воспитания и развития детей дошкольного возраста.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Прогнозируемые результаты: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максимальный охват общественности информацией о проблемах воспитания и развития детей дошкольного возраста;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заинтересованность родителей и общественности деятельностью МКДОУ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/с №15 «Золотая рыбка» с. Арзгир.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2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1" name="Picture 2" descr="C:\Users\Админ\Desktop\zactavka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8291" y="4429132"/>
            <a:ext cx="2735709" cy="20717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285728"/>
            <a:ext cx="7572428" cy="4357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500042"/>
            <a:ext cx="7643866" cy="407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реализации проекта: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Подготовительный</a:t>
            </a:r>
          </a:p>
          <a:p>
            <a:pPr marL="457200" lvl="0" indent="-4572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Организационный</a:t>
            </a:r>
          </a:p>
          <a:p>
            <a:pPr marL="457200" lvl="0" indent="-4572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Проектирование</a:t>
            </a:r>
          </a:p>
          <a:p>
            <a:pPr marL="457200" lvl="0" indent="-45720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Итог проекта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2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1" name="Picture 2" descr="C:\Users\Админ\Desktop\zactavka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8291" y="4429132"/>
            <a:ext cx="2735709" cy="20717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285728"/>
            <a:ext cx="7572428" cy="4357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14290"/>
            <a:ext cx="7286676" cy="4143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этап.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подготовительном этапе реализации проекта администрация и педагоги ДОУ обозначили круг проблем, накопили и систематизировали  информацию и определили цели и задачи проекта. 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2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1" name="Picture 2" descr="C:\Users\Админ\Desktop\zactavka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8291" y="4429132"/>
            <a:ext cx="2735709" cy="20717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285728"/>
            <a:ext cx="7572428" cy="4357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642918"/>
            <a:ext cx="7286676" cy="407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Организационный этап.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создали творческую группу: Удовиченко Н.В.,   Беляева Г.С., </a:t>
            </a:r>
          </a:p>
          <a:p>
            <a:pPr marL="358775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Набока Д.С.,  </a:t>
            </a:r>
          </a:p>
          <a:p>
            <a:pPr marL="358775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Бражник Ю.А.;</a:t>
            </a:r>
          </a:p>
          <a:p>
            <a:pPr marL="358775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проанализировали целевую аудиторию;</a:t>
            </a:r>
          </a:p>
          <a:p>
            <a:pPr marL="358775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выбрали социальные сети: ВК, ОК,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tagram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marL="358775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распределили, кто какую страницу будет вести;            -  придумали бренд МКД. 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Picture 4" descr="3edd3179b00bb870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1472" y="3857628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585</Words>
  <Application>Microsoft Office PowerPoint</Application>
  <PresentationFormat>Экран (4:3)</PresentationFormat>
  <Paragraphs>126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user2</dc:creator>
  <cp:lastModifiedBy>user2</cp:lastModifiedBy>
  <cp:revision>30</cp:revision>
  <dcterms:created xsi:type="dcterms:W3CDTF">2019-01-14T12:01:05Z</dcterms:created>
  <dcterms:modified xsi:type="dcterms:W3CDTF">2019-01-16T07:50:46Z</dcterms:modified>
</cp:coreProperties>
</file>